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6" r:id="rId4"/>
    <p:sldId id="262" r:id="rId5"/>
    <p:sldId id="263" r:id="rId6"/>
    <p:sldId id="264" r:id="rId7"/>
    <p:sldId id="265" r:id="rId8"/>
    <p:sldId id="259" r:id="rId9"/>
    <p:sldId id="260" r:id="rId1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568369-676C-4F78-BA9E-770C07BE903F}" v="1753" dt="2021-10-11T09:12:32.860"/>
    <p1510:client id="{95597499-8F31-E752-2D9D-B01D30D1B0DB}" v="262" dt="2021-10-11T08:51:04.695"/>
    <p1510:client id="{AAC7788E-D5AC-770B-861F-A798B4623F9D}" v="2" dt="2021-10-11T08:48:06.5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/>
            <a:t>Onderzoek</a:t>
          </a:r>
          <a:r>
            <a:rPr lang="nl-NL">
              <a:latin typeface="Century Gothic" panose="020B0502020202020204"/>
            </a:rPr>
            <a:t> doen</a:t>
          </a:r>
          <a:r>
            <a:rPr lang="nl-NL"/>
            <a:t> naar </a:t>
          </a:r>
          <a:r>
            <a:rPr lang="nl-NL">
              <a:latin typeface="Century Gothic" panose="020B0502020202020204"/>
            </a:rPr>
            <a:t>geschikte microcontrollers</a:t>
          </a:r>
          <a:endParaRPr lang="en-US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 De microcontrollers </a:t>
          </a:r>
          <a:r>
            <a:rPr lang="en-US" err="1">
              <a:latin typeface="Century Gothic" panose="020B0502020202020204"/>
            </a:rPr>
            <a:t>zijn</a:t>
          </a:r>
          <a:r>
            <a:rPr lang="en-US">
              <a:latin typeface="Century Gothic" panose="020B0502020202020204"/>
            </a:rPr>
            <a:t> van </a:t>
          </a:r>
          <a:r>
            <a:rPr lang="en-US" err="1">
              <a:latin typeface="Century Gothic" panose="020B0502020202020204"/>
            </a:rPr>
            <a:t>hoge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kwaliteit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25B35E86-03BF-439F-B736-3E5319058ACD}">
      <dgm:prSet phldr="0"/>
      <dgm:spPr/>
      <dgm:t>
        <a:bodyPr/>
        <a:lstStyle/>
        <a:p>
          <a:pPr rtl="0"/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 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de Microcontrollers </a:t>
          </a:r>
          <a:r>
            <a:rPr lang="en-US" err="1">
              <a:latin typeface="Century Gothic" panose="020B0502020202020204"/>
            </a:rPr>
            <a:t>moet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programmeerbaar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zijn</a:t>
          </a:r>
          <a:r>
            <a:rPr lang="en-US">
              <a:latin typeface="Century Gothic" panose="020B0502020202020204"/>
            </a:rPr>
            <a:t>. </a:t>
          </a:r>
          <a:endParaRPr lang="en-US"/>
        </a:p>
      </dgm:t>
    </dgm:pt>
    <dgm:pt modelId="{C9548050-0102-42BF-A0BF-B2FC994DEE01}" type="parTrans" cxnId="{C31F83F1-0E51-4607-814E-449680AFA8F7}">
      <dgm:prSet/>
      <dgm:spPr/>
      <dgm:t>
        <a:bodyPr/>
        <a:lstStyle/>
        <a:p>
          <a:endParaRPr lang="nl-NL"/>
        </a:p>
      </dgm:t>
    </dgm:pt>
    <dgm:pt modelId="{481FF873-B5F5-41B3-AD44-0023744A3CB3}" type="sibTrans" cxnId="{C31F83F1-0E51-4607-814E-449680AFA8F7}">
      <dgm:prSet/>
      <dgm:spPr/>
      <dgm:t>
        <a:bodyPr/>
        <a:lstStyle/>
        <a:p>
          <a:endParaRPr lang="nl-NL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/>
            <a:t> De </a:t>
          </a:r>
          <a:r>
            <a:rPr lang="en-US">
              <a:latin typeface="Century Gothic" panose="020B0502020202020204"/>
            </a:rPr>
            <a:t>microcontrollers </a:t>
          </a:r>
          <a:r>
            <a:rPr lang="en-US" err="1">
              <a:latin typeface="Century Gothic" panose="020B0502020202020204"/>
            </a:rPr>
            <a:t>hebben</a:t>
          </a:r>
          <a:r>
            <a:rPr lang="en-US">
              <a:latin typeface="Century Gothic" panose="020B0502020202020204"/>
            </a:rPr>
            <a:t> de </a:t>
          </a:r>
          <a:r>
            <a:rPr lang="en-US" err="1">
              <a:latin typeface="Century Gothic" panose="020B0502020202020204"/>
            </a:rPr>
            <a:t>geschikte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functionaliteiten</a:t>
          </a:r>
          <a:r>
            <a:rPr lang="en-US">
              <a:latin typeface="Century Gothic" panose="020B0502020202020204"/>
            </a:rPr>
            <a:t> 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C28600A6-AE0D-489A-AB17-1B1AA0BFCA95}">
      <dgm:prSet phldr="0"/>
      <dgm:spPr/>
      <dgm:t>
        <a:bodyPr/>
        <a:lstStyle/>
        <a:p>
          <a:pPr rtl="0"/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de microcontroller </a:t>
          </a:r>
          <a:r>
            <a:rPr lang="en-US" err="1">
              <a:latin typeface="Century Gothic" panose="020B0502020202020204"/>
            </a:rPr>
            <a:t>robuust</a:t>
          </a:r>
          <a:r>
            <a:rPr lang="en-US">
              <a:latin typeface="Century Gothic" panose="020B0502020202020204"/>
            </a:rPr>
            <a:t> </a:t>
          </a:r>
          <a:r>
            <a:rPr lang="en-US" err="1">
              <a:latin typeface="Century Gothic" panose="020B0502020202020204"/>
            </a:rPr>
            <a:t>zijn</a:t>
          </a:r>
          <a:endParaRPr lang="en-US"/>
        </a:p>
      </dgm:t>
    </dgm:pt>
    <dgm:pt modelId="{00E66D01-358D-4FAD-9A82-4B6416C34AAC}" type="parTrans" cxnId="{33656AC0-D006-4798-8292-7ECE557A3368}">
      <dgm:prSet/>
      <dgm:spPr/>
      <dgm:t>
        <a:bodyPr/>
        <a:lstStyle/>
        <a:p>
          <a:endParaRPr lang="nl-NL"/>
        </a:p>
      </dgm:t>
    </dgm:pt>
    <dgm:pt modelId="{68CE0E6A-64DD-414B-86CA-3513AAA1B5BA}" type="sibTrans" cxnId="{33656AC0-D006-4798-8292-7ECE557A3368}">
      <dgm:prSet/>
      <dgm:spPr/>
      <dgm:t>
        <a:bodyPr/>
        <a:lstStyle/>
        <a:p>
          <a:endParaRPr lang="nl-NL"/>
        </a:p>
      </dgm:t>
    </dgm:pt>
    <dgm:pt modelId="{6AFC9D80-C350-4AA2-91BD-AC0B6D260F92}">
      <dgm:prSet phldr="0"/>
      <dgm:spPr/>
      <dgm:t>
        <a:bodyPr/>
        <a:lstStyle/>
        <a:p>
          <a:pPr rtl="0"/>
          <a:r>
            <a:rPr lang="en-US" err="1"/>
            <a:t>Voorstel</a:t>
          </a:r>
          <a:r>
            <a:rPr lang="en-US"/>
            <a:t> </a:t>
          </a:r>
          <a:r>
            <a:rPr lang="en-US" err="1"/>
            <a:t>doen</a:t>
          </a:r>
          <a:r>
            <a:rPr lang="en-US"/>
            <a:t> </a:t>
          </a:r>
          <a:r>
            <a:rPr lang="en-US" err="1"/>
            <a:t>en</a:t>
          </a:r>
          <a:r>
            <a:rPr lang="en-US"/>
            <a:t> </a:t>
          </a:r>
          <a:r>
            <a:rPr lang="en-US" err="1"/>
            <a:t>bestellen</a:t>
          </a:r>
          <a:r>
            <a:rPr lang="en-US"/>
            <a:t> microcontrollers</a:t>
          </a:r>
        </a:p>
      </dgm:t>
    </dgm:pt>
    <dgm:pt modelId="{9DCB28AE-2996-41FA-AF00-DC2282EB9F35}" type="parTrans" cxnId="{B7788A12-0689-4955-A72F-2E38679F70B5}">
      <dgm:prSet/>
      <dgm:spPr/>
      <dgm:t>
        <a:bodyPr/>
        <a:lstStyle/>
        <a:p>
          <a:endParaRPr lang="nl-NL"/>
        </a:p>
      </dgm:t>
    </dgm:pt>
    <dgm:pt modelId="{AFAD8E1F-0B18-4E6A-A87F-FA0E25FAC0BE}" type="sibTrans" cxnId="{B7788A12-0689-4955-A72F-2E38679F70B5}">
      <dgm:prSet/>
      <dgm:spPr/>
      <dgm:t>
        <a:bodyPr/>
        <a:lstStyle/>
        <a:p>
          <a:endParaRPr lang="nl-NL"/>
        </a:p>
      </dgm:t>
    </dgm:pt>
    <dgm:pt modelId="{3305064C-C08D-4F62-A60B-57C7EF9F655E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/>
            <a:t> De microcontrollers van </a:t>
          </a:r>
          <a:r>
            <a:rPr lang="en-US" err="1"/>
            <a:t>een</a:t>
          </a:r>
          <a:r>
            <a:rPr lang="en-US"/>
            <a:t> component </a:t>
          </a:r>
          <a:r>
            <a:rPr lang="en-US" err="1"/>
            <a:t>moeten</a:t>
          </a:r>
          <a:r>
            <a:rPr lang="en-US"/>
            <a:t> data </a:t>
          </a:r>
          <a:r>
            <a:rPr lang="en-US" err="1"/>
            <a:t>kunnen</a:t>
          </a:r>
          <a:r>
            <a:rPr lang="en-US"/>
            <a:t> </a:t>
          </a:r>
          <a:r>
            <a:rPr lang="en-US" err="1"/>
            <a:t>versturen</a:t>
          </a:r>
          <a:r>
            <a:rPr lang="en-US"/>
            <a:t> </a:t>
          </a:r>
          <a:r>
            <a:rPr lang="en-US" err="1"/>
            <a:t>en</a:t>
          </a:r>
          <a:r>
            <a:rPr lang="en-US"/>
            <a:t> </a:t>
          </a:r>
          <a:r>
            <a:rPr lang="en-US" err="1"/>
            <a:t>ontvangen</a:t>
          </a:r>
          <a:r>
            <a:rPr lang="en-US"/>
            <a:t> op het </a:t>
          </a:r>
          <a:r>
            <a:rPr lang="en-US" err="1"/>
            <a:t>netwerk</a:t>
          </a:r>
          <a:r>
            <a:rPr lang="en-US"/>
            <a:t>.</a:t>
          </a:r>
        </a:p>
      </dgm:t>
    </dgm:pt>
    <dgm:pt modelId="{FBAA53BF-67A3-4B74-832D-DAA95DBCF618}" type="parTrans" cxnId="{9AB9BB89-A351-4555-94A5-CC2F3D29EA87}">
      <dgm:prSet/>
      <dgm:spPr/>
      <dgm:t>
        <a:bodyPr/>
        <a:lstStyle/>
        <a:p>
          <a:endParaRPr lang="nl-NL"/>
        </a:p>
      </dgm:t>
    </dgm:pt>
    <dgm:pt modelId="{AAD5FD21-B5C4-4641-89C2-7D8418B2C3F6}" type="sibTrans" cxnId="{9AB9BB89-A351-4555-94A5-CC2F3D29EA87}">
      <dgm:prSet/>
      <dgm:spPr/>
      <dgm:t>
        <a:bodyPr/>
        <a:lstStyle/>
        <a:p>
          <a:endParaRPr lang="nl-NL"/>
        </a:p>
      </dgm:t>
    </dgm:pt>
    <dgm:pt modelId="{187B89BE-4300-4DF8-9D79-606C259DAD65}">
      <dgm:prSet phldr="0"/>
      <dgm:spPr/>
      <dgm:t>
        <a:bodyPr/>
        <a:lstStyle/>
        <a:p>
          <a:pPr rtl="0"/>
          <a:endParaRPr lang="en-US"/>
        </a:p>
      </dgm:t>
    </dgm:pt>
    <dgm:pt modelId="{5C06BCCD-D3D4-4EE9-8377-17F5F655D01E}" type="parTrans" cxnId="{5D20B2F8-6BD6-4D06-8B1A-033D8BCBCB40}">
      <dgm:prSet/>
      <dgm:spPr/>
      <dgm:t>
        <a:bodyPr/>
        <a:lstStyle/>
        <a:p>
          <a:endParaRPr lang="nl-NL"/>
        </a:p>
      </dgm:t>
    </dgm:pt>
    <dgm:pt modelId="{A60F940A-5897-4BC7-AD62-D264033320E7}" type="sibTrans" cxnId="{5D20B2F8-6BD6-4D06-8B1A-033D8BCBCB40}">
      <dgm:prSet/>
      <dgm:spPr/>
      <dgm:t>
        <a:bodyPr/>
        <a:lstStyle/>
        <a:p>
          <a:endParaRPr lang="nl-NL"/>
        </a:p>
      </dgm:t>
    </dgm:pt>
    <dgm:pt modelId="{59A38460-6174-4ADE-8034-B1AAD4DB1C4B}">
      <dgm:prSet phldr="0"/>
      <dgm:spPr/>
      <dgm:t>
        <a:bodyPr/>
        <a:lstStyle/>
        <a:p>
          <a:pPr rtl="0"/>
          <a:r>
            <a:rPr lang="en-US"/>
            <a:t>De microcontrollers </a:t>
          </a:r>
          <a:r>
            <a:rPr lang="en-US" err="1"/>
            <a:t>aansluiten</a:t>
          </a:r>
          <a:r>
            <a:rPr lang="en-US"/>
            <a:t> op het </a:t>
          </a:r>
          <a:r>
            <a:rPr lang="en-US" err="1"/>
            <a:t>netwerk</a:t>
          </a:r>
          <a:endParaRPr lang="en-US"/>
        </a:p>
      </dgm:t>
    </dgm:pt>
    <dgm:pt modelId="{5631A299-10BD-4AA1-ADDF-E1627694F355}" type="parTrans" cxnId="{7B199A9C-EEC0-42EA-B6BE-6439A21F3F26}">
      <dgm:prSet/>
      <dgm:spPr/>
      <dgm:t>
        <a:bodyPr/>
        <a:lstStyle/>
        <a:p>
          <a:endParaRPr lang="nl-NL"/>
        </a:p>
      </dgm:t>
    </dgm:pt>
    <dgm:pt modelId="{114594BB-E687-42FE-9E0D-41A97BA0A79C}" type="sibTrans" cxnId="{7B199A9C-EEC0-42EA-B6BE-6439A21F3F26}">
      <dgm:prSet/>
      <dgm:spPr/>
      <dgm:t>
        <a:bodyPr/>
        <a:lstStyle/>
        <a:p>
          <a:endParaRPr lang="nl-NL"/>
        </a:p>
      </dgm:t>
    </dgm:pt>
    <dgm:pt modelId="{6458F4C7-67C6-4930-AD5F-AADE002B9E76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/>
            <a:t> </a:t>
          </a:r>
          <a:r>
            <a:rPr lang="en-US" err="1"/>
            <a:t>Verslag</a:t>
          </a:r>
          <a:r>
            <a:rPr lang="en-US"/>
            <a:t> </a:t>
          </a:r>
          <a:r>
            <a:rPr lang="en-US" err="1"/>
            <a:t>keuze</a:t>
          </a:r>
          <a:r>
            <a:rPr lang="en-US"/>
            <a:t> microcontroller</a:t>
          </a:r>
        </a:p>
      </dgm:t>
    </dgm:pt>
    <dgm:pt modelId="{D88D5FDE-B3CF-4982-9B88-516109E3A6FB}" type="parTrans" cxnId="{D917F562-9A72-465A-AE17-033A6EDA2CBD}">
      <dgm:prSet/>
      <dgm:spPr/>
    </dgm:pt>
    <dgm:pt modelId="{E0B86AD4-12B7-42AE-972D-92D106569E12}" type="sibTrans" cxnId="{D917F562-9A72-465A-AE17-033A6EDA2CBD}">
      <dgm:prSet/>
      <dgm:spPr/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7FB220A-6610-4252-B1CD-9CAEC350FA04}" type="presOf" srcId="{DBFD3184-AE3A-4032-AFC9-CB3F879F3757}" destId="{FE8DABCF-5018-4C43-8144-033712521810}" srcOrd="0" destOrd="1" presId="urn:microsoft.com/office/officeart/2005/8/layout/hList1"/>
    <dgm:cxn modelId="{B7788A12-0689-4955-A72F-2E38679F70B5}" srcId="{45FF4672-243B-4983-9161-C10D56E0DEBE}" destId="{6AFC9D80-C350-4AA2-91BD-AC0B6D260F92}" srcOrd="3" destOrd="0" parTransId="{9DCB28AE-2996-41FA-AF00-DC2282EB9F35}" sibTransId="{AFAD8E1F-0B18-4E6A-A87F-FA0E25FAC0BE}"/>
    <dgm:cxn modelId="{68E38423-0C26-43CA-82B1-5640CF640CB3}" type="presOf" srcId="{B161F166-0CAD-42A1-BF10-B362EEC3258C}" destId="{FE8DABCF-5018-4C43-8144-033712521810}" srcOrd="0" destOrd="0" presId="urn:microsoft.com/office/officeart/2005/8/layout/hList1"/>
    <dgm:cxn modelId="{4A2D4727-A3F9-4A44-99AB-06154D0185C0}" type="presOf" srcId="{187B89BE-4300-4DF8-9D79-606C259DAD65}" destId="{08AB7695-2A05-43A2-B383-A549582131D4}" srcOrd="0" destOrd="5" presId="urn:microsoft.com/office/officeart/2005/8/layout/hList1"/>
    <dgm:cxn modelId="{A638BC28-D7CF-4EB4-A73E-9934C4922841}" type="presOf" srcId="{4123BCA4-A625-4111-897C-B25FF107BAD8}" destId="{08AB7695-2A05-43A2-B383-A549582131D4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A9259836-C466-4AA5-B18F-A17CD6B086C2}" type="presOf" srcId="{C28600A6-AE0D-489A-AB17-1B1AA0BFCA95}" destId="{08AB7695-2A05-43A2-B383-A549582131D4}" srcOrd="0" destOrd="2" presId="urn:microsoft.com/office/officeart/2005/8/layout/hList1"/>
    <dgm:cxn modelId="{FBD71A62-F386-473E-8D5A-40EDB687EED7}" type="presOf" srcId="{6458F4C7-67C6-4930-AD5F-AADE002B9E76}" destId="{FE8DABCF-5018-4C43-8144-033712521810}" srcOrd="0" destOrd="2" presId="urn:microsoft.com/office/officeart/2005/8/layout/hList1"/>
    <dgm:cxn modelId="{D917F562-9A72-465A-AE17-033A6EDA2CBD}" srcId="{A5774FD9-E029-48E4-8052-3CD716E38082}" destId="{6458F4C7-67C6-4930-AD5F-AADE002B9E76}" srcOrd="2" destOrd="0" parTransId="{D88D5FDE-B3CF-4982-9B88-516109E3A6FB}" sibTransId="{E0B86AD4-12B7-42AE-972D-92D106569E12}"/>
    <dgm:cxn modelId="{64023043-7AB3-4D0A-8897-E52314D47AAF}" type="presOf" srcId="{45FF4672-243B-4983-9161-C10D56E0DEBE}" destId="{F8227ED5-9B7C-4C73-89E9-07311740F6BD}" srcOrd="0" destOrd="0" presId="urn:microsoft.com/office/officeart/2005/8/layout/hList1"/>
    <dgm:cxn modelId="{7F5D9745-B2A0-42BA-947D-6B7853E99C9D}" type="presOf" srcId="{A5774FD9-E029-48E4-8052-3CD716E38082}" destId="{7E15A870-CBFD-415D-BD91-CC618037943A}" srcOrd="0" destOrd="0" presId="urn:microsoft.com/office/officeart/2005/8/layout/hList1"/>
    <dgm:cxn modelId="{9AB9BB89-A351-4555-94A5-CC2F3D29EA87}" srcId="{A5774FD9-E029-48E4-8052-3CD716E38082}" destId="{3305064C-C08D-4F62-A60B-57C7EF9F655E}" srcOrd="3" destOrd="0" parTransId="{FBAA53BF-67A3-4B74-832D-DAA95DBCF618}" sibTransId="{AAD5FD21-B5C4-4641-89C2-7D8418B2C3F6}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7B199A9C-EEC0-42EA-B6BE-6439A21F3F26}" srcId="{45FF4672-243B-4983-9161-C10D56E0DEBE}" destId="{59A38460-6174-4ADE-8034-B1AAD4DB1C4B}" srcOrd="4" destOrd="0" parTransId="{5631A299-10BD-4AA1-ADDF-E1627694F355}" sibTransId="{114594BB-E687-42FE-9E0D-41A97BA0A79C}"/>
    <dgm:cxn modelId="{37EDCFAE-70A3-4C11-AD86-91D45AF052C4}" type="presOf" srcId="{6AFC9D80-C350-4AA2-91BD-AC0B6D260F92}" destId="{08AB7695-2A05-43A2-B383-A549582131D4}" srcOrd="0" destOrd="3" presId="urn:microsoft.com/office/officeart/2005/8/layout/hList1"/>
    <dgm:cxn modelId="{F53922B7-1C84-4A42-BB75-9CB982F53ACA}" type="presOf" srcId="{3305064C-C08D-4F62-A60B-57C7EF9F655E}" destId="{FE8DABCF-5018-4C43-8144-033712521810}" srcOrd="0" destOrd="3" presId="urn:microsoft.com/office/officeart/2005/8/layout/hList1"/>
    <dgm:cxn modelId="{33656AC0-D006-4798-8292-7ECE557A3368}" srcId="{45FF4672-243B-4983-9161-C10D56E0DEBE}" destId="{C28600A6-AE0D-489A-AB17-1B1AA0BFCA95}" srcOrd="2" destOrd="0" parTransId="{00E66D01-358D-4FAD-9A82-4B6416C34AAC}" sibTransId="{68CE0E6A-64DD-414B-86CA-3513AAA1B5BA}"/>
    <dgm:cxn modelId="{FD78B6C7-BF82-40A7-9C8C-0B0EFA1100A4}" type="presOf" srcId="{25B35E86-03BF-439F-B736-3E5319058ACD}" destId="{08AB7695-2A05-43A2-B383-A549582131D4}" srcOrd="0" destOrd="1" presId="urn:microsoft.com/office/officeart/2005/8/layout/hList1"/>
    <dgm:cxn modelId="{A3262FD4-9C74-44D8-B5DF-548D622970A5}" type="presOf" srcId="{59A38460-6174-4ADE-8034-B1AAD4DB1C4B}" destId="{08AB7695-2A05-43A2-B383-A549582131D4}" srcOrd="0" destOrd="4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C31F83F1-0E51-4607-814E-449680AFA8F7}" srcId="{45FF4672-243B-4983-9161-C10D56E0DEBE}" destId="{25B35E86-03BF-439F-B736-3E5319058ACD}" srcOrd="1" destOrd="0" parTransId="{C9548050-0102-42BF-A0BF-B2FC994DEE01}" sibTransId="{481FF873-B5F5-41B3-AD44-0023744A3CB3}"/>
    <dgm:cxn modelId="{5D20B2F8-6BD6-4D06-8B1A-033D8BCBCB40}" srcId="{45FF4672-243B-4983-9161-C10D56E0DEBE}" destId="{187B89BE-4300-4DF8-9D79-606C259DAD65}" srcOrd="5" destOrd="0" parTransId="{5C06BCCD-D3D4-4EE9-8377-17F5F655D01E}" sibTransId="{A60F940A-5897-4BC7-AD62-D264033320E7}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2364A5F2-87FD-4277-97EA-D933801047EC}" type="presParOf" srcId="{56302A13-1095-49E7-90DD-9A5304E24E0A}" destId="{C265909A-1231-4E8C-8B5B-01C012D80451}" srcOrd="0" destOrd="0" presId="urn:microsoft.com/office/officeart/2005/8/layout/hList1"/>
    <dgm:cxn modelId="{5A873502-5461-4990-BEDD-B83FAA404C3D}" type="presParOf" srcId="{C265909A-1231-4E8C-8B5B-01C012D80451}" destId="{F8227ED5-9B7C-4C73-89E9-07311740F6BD}" srcOrd="0" destOrd="0" presId="urn:microsoft.com/office/officeart/2005/8/layout/hList1"/>
    <dgm:cxn modelId="{4BBA9775-AD99-47D7-865B-D9DDE39882C6}" type="presParOf" srcId="{C265909A-1231-4E8C-8B5B-01C012D80451}" destId="{08AB7695-2A05-43A2-B383-A549582131D4}" srcOrd="1" destOrd="0" presId="urn:microsoft.com/office/officeart/2005/8/layout/hList1"/>
    <dgm:cxn modelId="{65A048D8-99A7-4AB6-A71E-CF2D72E5D958}" type="presParOf" srcId="{56302A13-1095-49E7-90DD-9A5304E24E0A}" destId="{35BCD0B6-01B2-4809-B42C-6996D4E5A0C8}" srcOrd="1" destOrd="0" presId="urn:microsoft.com/office/officeart/2005/8/layout/hList1"/>
    <dgm:cxn modelId="{6D1A77E3-219F-467B-95C2-9DD1E8961492}" type="presParOf" srcId="{56302A13-1095-49E7-90DD-9A5304E24E0A}" destId="{676F2E55-7381-42DE-9455-0F284FE4D34C}" srcOrd="2" destOrd="0" presId="urn:microsoft.com/office/officeart/2005/8/layout/hList1"/>
    <dgm:cxn modelId="{88FDC6B5-DD73-4635-A2CE-7D4894931E8C}" type="presParOf" srcId="{676F2E55-7381-42DE-9455-0F284FE4D34C}" destId="{7E15A870-CBFD-415D-BD91-CC618037943A}" srcOrd="0" destOrd="0" presId="urn:microsoft.com/office/officeart/2005/8/layout/hList1"/>
    <dgm:cxn modelId="{0F7DE03E-F219-4D59-87BB-4CBE1B8D09BC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Doorlezen van vorige opleversets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 We </a:t>
          </a:r>
          <a:r>
            <a:rPr lang="en-US" err="1">
              <a:latin typeface="Century Gothic" panose="020B0502020202020204"/>
            </a:rPr>
            <a:t>begrijpen</a:t>
          </a:r>
          <a:r>
            <a:rPr lang="en-US">
              <a:latin typeface="Century Gothic" panose="020B0502020202020204"/>
            </a:rPr>
            <a:t> wat de </a:t>
          </a:r>
          <a:r>
            <a:rPr lang="en-US" err="1">
              <a:latin typeface="Century Gothic" panose="020B0502020202020204"/>
            </a:rPr>
            <a:t>vorige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groep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heeft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gedaan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aan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welke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punten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wij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nog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moeten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werken</a:t>
          </a:r>
          <a:endParaRPr lang="en-US"/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B161F166-0CAD-42A1-BF10-B362EEC3258C}">
      <dgm:prSet phldr="0"/>
      <dgm:spPr/>
      <dgm:t>
        <a:bodyPr/>
        <a:lstStyle/>
        <a:p>
          <a:pPr rtl="0">
            <a:buFont typeface="Wingdings" panose="05000000000000000000" pitchFamily="2" charset="2"/>
            <a:buChar char="ü"/>
          </a:pP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Zorgen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dat</a:t>
          </a:r>
          <a:r>
            <a:rPr lang="en-US">
              <a:latin typeface="Century Gothic" panose="020B0502020202020204"/>
            </a:rPr>
            <a:t> we </a:t>
          </a:r>
          <a:r>
            <a:rPr lang="en-US" err="1">
              <a:latin typeface="Century Gothic" panose="020B0502020202020204"/>
            </a:rPr>
            <a:t>verder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kunnen</a:t>
          </a:r>
          <a:r>
            <a:rPr lang="en-US">
              <a:latin typeface="Century Gothic" panose="020B0502020202020204"/>
            </a:rPr>
            <a:t> </a:t>
          </a:r>
          <a:r>
            <a:rPr lang="en-US" err="1">
              <a:latin typeface="Century Gothic" panose="020B0502020202020204"/>
            </a:rPr>
            <a:t>bouwen</a:t>
          </a:r>
          <a:r>
            <a:rPr lang="en-US">
              <a:latin typeface="Century Gothic" panose="020B0502020202020204"/>
            </a:rPr>
            <a:t> op de al </a:t>
          </a:r>
          <a:r>
            <a:rPr lang="en-US" err="1">
              <a:latin typeface="Century Gothic" panose="020B0502020202020204"/>
            </a:rPr>
            <a:t>gemaakte</a:t>
          </a:r>
          <a:r>
            <a:rPr lang="en-US">
              <a:latin typeface="Century Gothic" panose="020B0502020202020204"/>
            </a:rPr>
            <a:t> code</a:t>
          </a:r>
          <a:endParaRPr lang="en-US"/>
        </a:p>
      </dgm:t>
    </dgm:pt>
    <dgm:pt modelId="{B8D3D6CE-3589-490B-940B-87923A1EA8B0}" type="parTrans" cxnId="{437EA18F-E261-46EE-AEA7-5B406BBCE8B0}">
      <dgm:prSet/>
      <dgm:spPr/>
      <dgm:t>
        <a:bodyPr/>
        <a:lstStyle/>
        <a:p>
          <a:endParaRPr lang="nl-NL"/>
        </a:p>
      </dgm:t>
    </dgm:pt>
    <dgm:pt modelId="{01C9D03A-76A7-4DFB-8AEB-35943AD95DB6}" type="sibTrans" cxnId="{437EA18F-E261-46EE-AEA7-5B406BBCE8B0}">
      <dgm:prSet/>
      <dgm:spPr/>
      <dgm:t>
        <a:bodyPr/>
        <a:lstStyle/>
        <a:p>
          <a:endParaRPr lang="nl-NL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Contact opnemen met vorige groep als er dingen onduidelijk zijn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5B6E4402-56BA-4AA2-87FF-DA76960251DC}" type="presOf" srcId="{A5774FD9-E029-48E4-8052-3CD716E38082}" destId="{7E15A870-CBFD-415D-BD91-CC618037943A}" srcOrd="0" destOrd="0" presId="urn:microsoft.com/office/officeart/2005/8/layout/hList1"/>
    <dgm:cxn modelId="{5AA62416-2265-44A3-8905-E2F1E4C7FF91}" type="presOf" srcId="{B161F166-0CAD-42A1-BF10-B362EEC3258C}" destId="{FE8DABCF-5018-4C43-8144-033712521810}" srcOrd="0" destOrd="0" presId="urn:microsoft.com/office/officeart/2005/8/layout/hList1"/>
    <dgm:cxn modelId="{A5E69E2F-DE7C-4B9F-8E09-D7269AFB5124}" srcId="{A5774FD9-E029-48E4-8052-3CD716E38082}" destId="{DBFD3184-AE3A-4032-AFC9-CB3F879F3757}" srcOrd="1" destOrd="0" parTransId="{7DDFED12-AD26-4A22-B535-D750045450A4}" sibTransId="{D2BC4F16-6CB9-4830-B2FF-5E6E677A1DA4}"/>
    <dgm:cxn modelId="{BBA9194D-C08C-46FB-AEDF-CA2F092B86AB}" type="presOf" srcId="{45FF4672-243B-4983-9161-C10D56E0DEBE}" destId="{F8227ED5-9B7C-4C73-89E9-07311740F6BD}" srcOrd="0" destOrd="0" presId="urn:microsoft.com/office/officeart/2005/8/layout/hList1"/>
    <dgm:cxn modelId="{69639975-1015-446B-9B5F-E835CA701879}" type="presOf" srcId="{F5927D77-1572-40CF-898F-032A179B8C08}" destId="{08AB7695-2A05-43A2-B383-A549582131D4}" srcOrd="0" destOrd="1" presId="urn:microsoft.com/office/officeart/2005/8/layout/hList1"/>
    <dgm:cxn modelId="{437EA18F-E261-46EE-AEA7-5B406BBCE8B0}" srcId="{A5774FD9-E029-48E4-8052-3CD716E38082}" destId="{B161F166-0CAD-42A1-BF10-B362EEC3258C}" srcOrd="0" destOrd="0" parTransId="{B8D3D6CE-3589-490B-940B-87923A1EA8B0}" sibTransId="{01C9D03A-76A7-4DFB-8AEB-35943AD95DB6}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D53B00CF-6753-4DB0-98CE-B66CCB2D5F02}" type="presOf" srcId="{4123BCA4-A625-4111-897C-B25FF107BAD8}" destId="{08AB7695-2A05-43A2-B383-A549582131D4}" srcOrd="0" destOrd="0" presId="urn:microsoft.com/office/officeart/2005/8/layout/hList1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5E2F98FC-32E8-49D1-83C4-12F48320EA55}" type="presOf" srcId="{DBFD3184-AE3A-4032-AFC9-CB3F879F3757}" destId="{FE8DABCF-5018-4C43-8144-033712521810}" srcOrd="0" destOrd="1" presId="urn:microsoft.com/office/officeart/2005/8/layout/hList1"/>
    <dgm:cxn modelId="{C86725D0-F25F-4FAC-B647-87835A508D0F}" type="presParOf" srcId="{56302A13-1095-49E7-90DD-9A5304E24E0A}" destId="{C265909A-1231-4E8C-8B5B-01C012D80451}" srcOrd="0" destOrd="0" presId="urn:microsoft.com/office/officeart/2005/8/layout/hList1"/>
    <dgm:cxn modelId="{C580A348-A4A2-47CE-9C6F-8FD43A47D66C}" type="presParOf" srcId="{C265909A-1231-4E8C-8B5B-01C012D80451}" destId="{F8227ED5-9B7C-4C73-89E9-07311740F6BD}" srcOrd="0" destOrd="0" presId="urn:microsoft.com/office/officeart/2005/8/layout/hList1"/>
    <dgm:cxn modelId="{34AB1F24-7E43-4E53-8A04-F03F1FD4C521}" type="presParOf" srcId="{C265909A-1231-4E8C-8B5B-01C012D80451}" destId="{08AB7695-2A05-43A2-B383-A549582131D4}" srcOrd="1" destOrd="0" presId="urn:microsoft.com/office/officeart/2005/8/layout/hList1"/>
    <dgm:cxn modelId="{5A5AB013-9105-457A-9EB7-83DB4DDE8593}" type="presParOf" srcId="{56302A13-1095-49E7-90DD-9A5304E24E0A}" destId="{35BCD0B6-01B2-4809-B42C-6996D4E5A0C8}" srcOrd="1" destOrd="0" presId="urn:microsoft.com/office/officeart/2005/8/layout/hList1"/>
    <dgm:cxn modelId="{0FAB1BF4-D619-4A36-B5C0-9CF9A90DF97E}" type="presParOf" srcId="{56302A13-1095-49E7-90DD-9A5304E24E0A}" destId="{676F2E55-7381-42DE-9455-0F284FE4D34C}" srcOrd="2" destOrd="0" presId="urn:microsoft.com/office/officeart/2005/8/layout/hList1"/>
    <dgm:cxn modelId="{34C596E3-837F-4E7E-89EB-31B58DC36F6E}" type="presParOf" srcId="{676F2E55-7381-42DE-9455-0F284FE4D34C}" destId="{7E15A870-CBFD-415D-BD91-CC618037943A}" srcOrd="0" destOrd="0" presId="urn:microsoft.com/office/officeart/2005/8/layout/hList1"/>
    <dgm:cxn modelId="{17959C11-8087-40FF-8165-4E19E7C8FBE4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2B1D56-8F3A-4AC0-B31B-8A0A41F4CEC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FF4672-243B-4983-9161-C10D56E0DEBE}">
      <dgm:prSet/>
      <dgm:spPr/>
      <dgm:t>
        <a:bodyPr/>
        <a:lstStyle/>
        <a:p>
          <a:r>
            <a:rPr lang="nl-NL"/>
            <a:t>Taken:</a:t>
          </a:r>
          <a:endParaRPr lang="en-US"/>
        </a:p>
      </dgm:t>
    </dgm:pt>
    <dgm:pt modelId="{9DA18544-C180-44B5-92F9-8397C5CC94D3}" type="parTrans" cxnId="{17CE12FA-4DD1-42E7-BED1-540EA5E71978}">
      <dgm:prSet/>
      <dgm:spPr/>
      <dgm:t>
        <a:bodyPr/>
        <a:lstStyle/>
        <a:p>
          <a:endParaRPr lang="en-US"/>
        </a:p>
      </dgm:t>
    </dgm:pt>
    <dgm:pt modelId="{E89099A5-2E90-454E-BEDF-39F0B2195DE1}" type="sibTrans" cxnId="{17CE12FA-4DD1-42E7-BED1-540EA5E71978}">
      <dgm:prSet/>
      <dgm:spPr/>
      <dgm:t>
        <a:bodyPr/>
        <a:lstStyle/>
        <a:p>
          <a:endParaRPr lang="en-US"/>
        </a:p>
      </dgm:t>
    </dgm:pt>
    <dgm:pt modelId="{4123BCA4-A625-4111-897C-B25FF107BAD8}">
      <dgm:prSet phldr="0"/>
      <dgm:spPr/>
      <dgm:t>
        <a:bodyPr/>
        <a:lstStyle/>
        <a:p>
          <a:pPr rtl="0"/>
          <a:r>
            <a:rPr lang="nl-NL">
              <a:latin typeface="Century Gothic" panose="020B0502020202020204"/>
            </a:rPr>
            <a:t>Een visueel schema van alle functionalieteiten</a:t>
          </a:r>
          <a:endParaRPr lang="nl-NL"/>
        </a:p>
      </dgm:t>
    </dgm:pt>
    <dgm:pt modelId="{93D128B2-D99A-43B9-86D3-BD0D0C7F6C6F}" type="parTrans" cxnId="{68710898-C3B7-4CF1-8627-2430C70A9586}">
      <dgm:prSet/>
      <dgm:spPr/>
      <dgm:t>
        <a:bodyPr/>
        <a:lstStyle/>
        <a:p>
          <a:endParaRPr lang="en-US"/>
        </a:p>
      </dgm:t>
    </dgm:pt>
    <dgm:pt modelId="{A42562FE-8B63-4A5B-A4E5-1915F5962308}" type="sibTrans" cxnId="{68710898-C3B7-4CF1-8627-2430C70A9586}">
      <dgm:prSet/>
      <dgm:spPr/>
      <dgm:t>
        <a:bodyPr/>
        <a:lstStyle/>
        <a:p>
          <a:endParaRPr lang="en-US"/>
        </a:p>
      </dgm:t>
    </dgm:pt>
    <dgm:pt modelId="{A5774FD9-E029-48E4-8052-3CD716E38082}">
      <dgm:prSet/>
      <dgm:spPr/>
      <dgm:t>
        <a:bodyPr/>
        <a:lstStyle/>
        <a:p>
          <a:r>
            <a:rPr lang="nl-NL" err="1"/>
            <a:t>Acceptance</a:t>
          </a:r>
          <a:r>
            <a:rPr lang="nl-NL"/>
            <a:t> criteria</a:t>
          </a:r>
          <a:endParaRPr lang="en-US"/>
        </a:p>
      </dgm:t>
    </dgm:pt>
    <dgm:pt modelId="{81D1A6CD-6E8D-436B-A82E-FBFE277CB2D1}" type="parTrans" cxnId="{0F4A35D6-ED56-4312-9A35-4B32DDE4FBEB}">
      <dgm:prSet/>
      <dgm:spPr/>
      <dgm:t>
        <a:bodyPr/>
        <a:lstStyle/>
        <a:p>
          <a:endParaRPr lang="en-US"/>
        </a:p>
      </dgm:t>
    </dgm:pt>
    <dgm:pt modelId="{5EC9B974-D8FE-46B1-8627-A05412F7BE51}" type="sibTrans" cxnId="{0F4A35D6-ED56-4312-9A35-4B32DDE4FBEB}">
      <dgm:prSet/>
      <dgm:spPr/>
      <dgm:t>
        <a:bodyPr/>
        <a:lstStyle/>
        <a:p>
          <a:endParaRPr lang="en-US"/>
        </a:p>
      </dgm:t>
    </dgm:pt>
    <dgm:pt modelId="{DBFD3184-AE3A-4032-AFC9-CB3F879F3757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/>
            <a:t> Er </a:t>
          </a:r>
          <a:r>
            <a:rPr lang="en-US" err="1"/>
            <a:t>een</a:t>
          </a:r>
          <a:r>
            <a:rPr lang="en-US"/>
            <a:t> </a:t>
          </a:r>
          <a:r>
            <a:rPr lang="en-US" err="1"/>
            <a:t>verslag</a:t>
          </a:r>
          <a:r>
            <a:rPr lang="en-US"/>
            <a:t> is </a:t>
          </a:r>
          <a:r>
            <a:rPr lang="en-US" err="1"/>
            <a:t>waarin</a:t>
          </a:r>
          <a:r>
            <a:rPr lang="en-US"/>
            <a:t> alle </a:t>
          </a:r>
          <a:r>
            <a:rPr lang="en-US" err="1"/>
            <a:t>functionalitieten</a:t>
          </a:r>
          <a:r>
            <a:rPr lang="en-US"/>
            <a:t> </a:t>
          </a:r>
          <a:r>
            <a:rPr lang="en-US" err="1"/>
            <a:t>staan</a:t>
          </a:r>
          <a:r>
            <a:rPr lang="en-US"/>
            <a:t>.</a:t>
          </a:r>
        </a:p>
      </dgm:t>
    </dgm:pt>
    <dgm:pt modelId="{7DDFED12-AD26-4A22-B535-D750045450A4}" type="parTrans" cxnId="{A5E69E2F-DE7C-4B9F-8E09-D7269AFB5124}">
      <dgm:prSet/>
      <dgm:spPr/>
      <dgm:t>
        <a:bodyPr/>
        <a:lstStyle/>
        <a:p>
          <a:endParaRPr lang="en-US"/>
        </a:p>
      </dgm:t>
    </dgm:pt>
    <dgm:pt modelId="{D2BC4F16-6CB9-4830-B2FF-5E6E677A1DA4}" type="sibTrans" cxnId="{A5E69E2F-DE7C-4B9F-8E09-D7269AFB5124}">
      <dgm:prSet/>
      <dgm:spPr/>
      <dgm:t>
        <a:bodyPr/>
        <a:lstStyle/>
        <a:p>
          <a:endParaRPr lang="en-US"/>
        </a:p>
      </dgm:t>
    </dgm:pt>
    <dgm:pt modelId="{F5927D77-1572-40CF-898F-032A179B8C08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Het kort uitwerken van de functionaliteit in een paragraaf</a:t>
          </a:r>
        </a:p>
      </dgm:t>
    </dgm:pt>
    <dgm:pt modelId="{A8BCE6B6-BFE6-4BD5-B32A-79D83F0C5F01}" type="parTrans" cxnId="{4E746F94-36B8-4856-99B7-D90D54A4A7F9}">
      <dgm:prSet/>
      <dgm:spPr/>
      <dgm:t>
        <a:bodyPr/>
        <a:lstStyle/>
        <a:p>
          <a:endParaRPr lang="nl-NL"/>
        </a:p>
      </dgm:t>
    </dgm:pt>
    <dgm:pt modelId="{7F6E1076-3C86-4A93-BBF8-E4D5AB1807AA}" type="sibTrans" cxnId="{4E746F94-36B8-4856-99B7-D90D54A4A7F9}">
      <dgm:prSet/>
      <dgm:spPr/>
      <dgm:t>
        <a:bodyPr/>
        <a:lstStyle/>
        <a:p>
          <a:endParaRPr lang="nl-NL"/>
        </a:p>
      </dgm:t>
    </dgm:pt>
    <dgm:pt modelId="{477CEEF8-7E96-4F72-90B2-89EBF641F6E1}">
      <dgm:prSet phldr="0"/>
      <dgm:spPr/>
      <dgm:t>
        <a:bodyPr/>
        <a:lstStyle/>
        <a:p>
          <a:pPr rtl="0"/>
          <a:r>
            <a:rPr lang="en-US">
              <a:latin typeface="Century Gothic" panose="020B0502020202020204"/>
            </a:rPr>
            <a:t>Uitgebreider verslag van de functionaliteiten die wij zullen gaan maken.</a:t>
          </a:r>
        </a:p>
      </dgm:t>
    </dgm:pt>
    <dgm:pt modelId="{0A58E5DD-22CB-44E4-A102-8E6DD61FBC29}" type="parTrans" cxnId="{2806FAD5-0550-4C2C-8D33-7BB20204917E}">
      <dgm:prSet/>
      <dgm:spPr/>
      <dgm:t>
        <a:bodyPr/>
        <a:lstStyle/>
        <a:p>
          <a:endParaRPr lang="nl-NL"/>
        </a:p>
      </dgm:t>
    </dgm:pt>
    <dgm:pt modelId="{BD471E75-9222-4B66-B149-2709A72D6F45}" type="sibTrans" cxnId="{2806FAD5-0550-4C2C-8D33-7BB20204917E}">
      <dgm:prSet/>
      <dgm:spPr/>
      <dgm:t>
        <a:bodyPr/>
        <a:lstStyle/>
        <a:p>
          <a:endParaRPr lang="nl-NL"/>
        </a:p>
      </dgm:t>
    </dgm:pt>
    <dgm:pt modelId="{003BC80C-1523-4607-AB39-3281C30DD185}">
      <dgm:prSet phldr="0"/>
      <dgm:spPr/>
      <dgm:t>
        <a:bodyPr/>
        <a:lstStyle/>
        <a:p>
          <a:pPr rtl="0">
            <a:buFont typeface="Wingdings" panose="05000000000000000000" pitchFamily="2" charset="2"/>
            <a:buChar char="q"/>
          </a:pPr>
          <a:r>
            <a:rPr lang="en-US"/>
            <a:t> In het </a:t>
          </a:r>
          <a:r>
            <a:rPr lang="en-US" err="1"/>
            <a:t>verslag</a:t>
          </a:r>
          <a:r>
            <a:rPr lang="en-US"/>
            <a:t> </a:t>
          </a:r>
          <a:r>
            <a:rPr lang="en-US" err="1"/>
            <a:t>zijn</a:t>
          </a:r>
          <a:r>
            <a:rPr lang="en-US"/>
            <a:t> de </a:t>
          </a:r>
          <a:r>
            <a:rPr lang="en-US" err="1"/>
            <a:t>functionaliteiten</a:t>
          </a:r>
          <a:r>
            <a:rPr lang="en-US"/>
            <a:t> </a:t>
          </a:r>
          <a:r>
            <a:rPr lang="en-US" err="1"/>
            <a:t>waar</a:t>
          </a:r>
          <a:r>
            <a:rPr lang="en-US"/>
            <a:t> we </a:t>
          </a:r>
          <a:r>
            <a:rPr lang="en-US" err="1"/>
            <a:t>aan</a:t>
          </a:r>
          <a:r>
            <a:rPr lang="en-US"/>
            <a:t> </a:t>
          </a:r>
          <a:r>
            <a:rPr lang="en-US" err="1"/>
            <a:t>gaan</a:t>
          </a:r>
          <a:r>
            <a:rPr lang="en-US"/>
            <a:t> </a:t>
          </a:r>
          <a:r>
            <a:rPr lang="en-US" err="1"/>
            <a:t>werken</a:t>
          </a:r>
          <a:r>
            <a:rPr lang="en-US"/>
            <a:t> </a:t>
          </a:r>
          <a:r>
            <a:rPr lang="en-US" err="1"/>
            <a:t>verder</a:t>
          </a:r>
          <a:r>
            <a:rPr lang="en-US"/>
            <a:t> </a:t>
          </a:r>
          <a:r>
            <a:rPr lang="en-US" err="1"/>
            <a:t>uitgewerkt</a:t>
          </a:r>
          <a:r>
            <a:rPr lang="en-US"/>
            <a:t> </a:t>
          </a:r>
          <a:r>
            <a:rPr lang="en-US" err="1"/>
            <a:t>en</a:t>
          </a:r>
          <a:r>
            <a:rPr lang="en-US"/>
            <a:t> </a:t>
          </a:r>
          <a:r>
            <a:rPr lang="en-US" err="1"/>
            <a:t>bevat</a:t>
          </a:r>
          <a:r>
            <a:rPr lang="en-US"/>
            <a:t> </a:t>
          </a:r>
          <a:r>
            <a:rPr lang="en-US" err="1"/>
            <a:t>eisen</a:t>
          </a:r>
          <a:r>
            <a:rPr lang="en-US"/>
            <a:t> </a:t>
          </a:r>
          <a:r>
            <a:rPr lang="en-US" err="1"/>
            <a:t>waar</a:t>
          </a:r>
          <a:r>
            <a:rPr lang="en-US"/>
            <a:t> </a:t>
          </a:r>
          <a:r>
            <a:rPr lang="en-US" err="1"/>
            <a:t>aan</a:t>
          </a:r>
          <a:r>
            <a:rPr lang="en-US"/>
            <a:t> het </a:t>
          </a:r>
          <a:r>
            <a:rPr lang="en-US" err="1"/>
            <a:t>moet</a:t>
          </a:r>
          <a:r>
            <a:rPr lang="en-US"/>
            <a:t> </a:t>
          </a:r>
          <a:r>
            <a:rPr lang="en-US" err="1"/>
            <a:t>voldoen</a:t>
          </a:r>
          <a:r>
            <a:rPr lang="en-US"/>
            <a:t>.</a:t>
          </a:r>
        </a:p>
      </dgm:t>
    </dgm:pt>
    <dgm:pt modelId="{FC280736-5E9E-4934-B719-1726FA52052A}" type="parTrans" cxnId="{0CEF9B59-F797-432B-9A0A-DC00672BE710}">
      <dgm:prSet/>
      <dgm:spPr/>
      <dgm:t>
        <a:bodyPr/>
        <a:lstStyle/>
        <a:p>
          <a:endParaRPr lang="nl-NL"/>
        </a:p>
      </dgm:t>
    </dgm:pt>
    <dgm:pt modelId="{5FA92A85-3F05-4D2A-8361-FA4D0E2D9B1E}" type="sibTrans" cxnId="{0CEF9B59-F797-432B-9A0A-DC00672BE710}">
      <dgm:prSet/>
      <dgm:spPr/>
      <dgm:t>
        <a:bodyPr/>
        <a:lstStyle/>
        <a:p>
          <a:endParaRPr lang="nl-NL"/>
        </a:p>
      </dgm:t>
    </dgm:pt>
    <dgm:pt modelId="{56302A13-1095-49E7-90DD-9A5304E24E0A}" type="pres">
      <dgm:prSet presAssocID="{212B1D56-8F3A-4AC0-B31B-8A0A41F4CEC0}" presName="Name0" presStyleCnt="0">
        <dgm:presLayoutVars>
          <dgm:dir/>
          <dgm:animLvl val="lvl"/>
          <dgm:resizeHandles val="exact"/>
        </dgm:presLayoutVars>
      </dgm:prSet>
      <dgm:spPr/>
    </dgm:pt>
    <dgm:pt modelId="{C265909A-1231-4E8C-8B5B-01C012D80451}" type="pres">
      <dgm:prSet presAssocID="{45FF4672-243B-4983-9161-C10D56E0DEBE}" presName="composite" presStyleCnt="0"/>
      <dgm:spPr/>
    </dgm:pt>
    <dgm:pt modelId="{F8227ED5-9B7C-4C73-89E9-07311740F6BD}" type="pres">
      <dgm:prSet presAssocID="{45FF4672-243B-4983-9161-C10D56E0DEB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08AB7695-2A05-43A2-B383-A549582131D4}" type="pres">
      <dgm:prSet presAssocID="{45FF4672-243B-4983-9161-C10D56E0DEBE}" presName="desTx" presStyleLbl="alignAccFollowNode1" presStyleIdx="0" presStyleCnt="2">
        <dgm:presLayoutVars>
          <dgm:bulletEnabled val="1"/>
        </dgm:presLayoutVars>
      </dgm:prSet>
      <dgm:spPr/>
    </dgm:pt>
    <dgm:pt modelId="{35BCD0B6-01B2-4809-B42C-6996D4E5A0C8}" type="pres">
      <dgm:prSet presAssocID="{E89099A5-2E90-454E-BEDF-39F0B2195DE1}" presName="space" presStyleCnt="0"/>
      <dgm:spPr/>
    </dgm:pt>
    <dgm:pt modelId="{676F2E55-7381-42DE-9455-0F284FE4D34C}" type="pres">
      <dgm:prSet presAssocID="{A5774FD9-E029-48E4-8052-3CD716E38082}" presName="composite" presStyleCnt="0"/>
      <dgm:spPr/>
    </dgm:pt>
    <dgm:pt modelId="{7E15A870-CBFD-415D-BD91-CC618037943A}" type="pres">
      <dgm:prSet presAssocID="{A5774FD9-E029-48E4-8052-3CD716E3808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E8DABCF-5018-4C43-8144-033712521810}" type="pres">
      <dgm:prSet presAssocID="{A5774FD9-E029-48E4-8052-3CD716E380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7CBAC0E-AD54-471B-9755-9F6DD115308C}" type="presOf" srcId="{477CEEF8-7E96-4F72-90B2-89EBF641F6E1}" destId="{08AB7695-2A05-43A2-B383-A549582131D4}" srcOrd="0" destOrd="2" presId="urn:microsoft.com/office/officeart/2005/8/layout/hList1"/>
    <dgm:cxn modelId="{8ECFB418-095E-4804-A069-0E9D4AE80A02}" type="presOf" srcId="{A5774FD9-E029-48E4-8052-3CD716E38082}" destId="{7E15A870-CBFD-415D-BD91-CC618037943A}" srcOrd="0" destOrd="0" presId="urn:microsoft.com/office/officeart/2005/8/layout/hList1"/>
    <dgm:cxn modelId="{A5E69E2F-DE7C-4B9F-8E09-D7269AFB5124}" srcId="{A5774FD9-E029-48E4-8052-3CD716E38082}" destId="{DBFD3184-AE3A-4032-AFC9-CB3F879F3757}" srcOrd="0" destOrd="0" parTransId="{7DDFED12-AD26-4A22-B535-D750045450A4}" sibTransId="{D2BC4F16-6CB9-4830-B2FF-5E6E677A1DA4}"/>
    <dgm:cxn modelId="{E78E8430-8160-4087-AC7B-BDC67E440678}" type="presOf" srcId="{45FF4672-243B-4983-9161-C10D56E0DEBE}" destId="{F8227ED5-9B7C-4C73-89E9-07311740F6BD}" srcOrd="0" destOrd="0" presId="urn:microsoft.com/office/officeart/2005/8/layout/hList1"/>
    <dgm:cxn modelId="{E1F6323F-D4F2-481D-8E1F-F450B402292F}" type="presOf" srcId="{DBFD3184-AE3A-4032-AFC9-CB3F879F3757}" destId="{FE8DABCF-5018-4C43-8144-033712521810}" srcOrd="0" destOrd="0" presId="urn:microsoft.com/office/officeart/2005/8/layout/hList1"/>
    <dgm:cxn modelId="{21CA7277-5F64-472D-BE91-38EC924AE18B}" type="presOf" srcId="{003BC80C-1523-4607-AB39-3281C30DD185}" destId="{FE8DABCF-5018-4C43-8144-033712521810}" srcOrd="0" destOrd="1" presId="urn:microsoft.com/office/officeart/2005/8/layout/hList1"/>
    <dgm:cxn modelId="{0CEF9B59-F797-432B-9A0A-DC00672BE710}" srcId="{A5774FD9-E029-48E4-8052-3CD716E38082}" destId="{003BC80C-1523-4607-AB39-3281C30DD185}" srcOrd="1" destOrd="0" parTransId="{FC280736-5E9E-4934-B719-1726FA52052A}" sibTransId="{5FA92A85-3F05-4D2A-8361-FA4D0E2D9B1E}"/>
    <dgm:cxn modelId="{54B32C8F-BA3C-4141-B14B-6A7A5D8EDDEE}" type="presOf" srcId="{4123BCA4-A625-4111-897C-B25FF107BAD8}" destId="{08AB7695-2A05-43A2-B383-A549582131D4}" srcOrd="0" destOrd="0" presId="urn:microsoft.com/office/officeart/2005/8/layout/hList1"/>
    <dgm:cxn modelId="{4E746F94-36B8-4856-99B7-D90D54A4A7F9}" srcId="{45FF4672-243B-4983-9161-C10D56E0DEBE}" destId="{F5927D77-1572-40CF-898F-032A179B8C08}" srcOrd="1" destOrd="0" parTransId="{A8BCE6B6-BFE6-4BD5-B32A-79D83F0C5F01}" sibTransId="{7F6E1076-3C86-4A93-BBF8-E4D5AB1807AA}"/>
    <dgm:cxn modelId="{68710898-C3B7-4CF1-8627-2430C70A9586}" srcId="{45FF4672-243B-4983-9161-C10D56E0DEBE}" destId="{4123BCA4-A625-4111-897C-B25FF107BAD8}" srcOrd="0" destOrd="0" parTransId="{93D128B2-D99A-43B9-86D3-BD0D0C7F6C6F}" sibTransId="{A42562FE-8B63-4A5B-A4E5-1915F5962308}"/>
    <dgm:cxn modelId="{4344D2B9-4B5F-4696-A348-1207265AC2CE}" type="presOf" srcId="{F5927D77-1572-40CF-898F-032A179B8C08}" destId="{08AB7695-2A05-43A2-B383-A549582131D4}" srcOrd="0" destOrd="1" presId="urn:microsoft.com/office/officeart/2005/8/layout/hList1"/>
    <dgm:cxn modelId="{2806FAD5-0550-4C2C-8D33-7BB20204917E}" srcId="{45FF4672-243B-4983-9161-C10D56E0DEBE}" destId="{477CEEF8-7E96-4F72-90B2-89EBF641F6E1}" srcOrd="2" destOrd="0" parTransId="{0A58E5DD-22CB-44E4-A102-8E6DD61FBC29}" sibTransId="{BD471E75-9222-4B66-B149-2709A72D6F45}"/>
    <dgm:cxn modelId="{0F4A35D6-ED56-4312-9A35-4B32DDE4FBEB}" srcId="{212B1D56-8F3A-4AC0-B31B-8A0A41F4CEC0}" destId="{A5774FD9-E029-48E4-8052-3CD716E38082}" srcOrd="1" destOrd="0" parTransId="{81D1A6CD-6E8D-436B-A82E-FBFE277CB2D1}" sibTransId="{5EC9B974-D8FE-46B1-8627-A05412F7BE51}"/>
    <dgm:cxn modelId="{964453E1-8C3B-4A96-AFAE-4E9F40ABD43C}" type="presOf" srcId="{212B1D56-8F3A-4AC0-B31B-8A0A41F4CEC0}" destId="{56302A13-1095-49E7-90DD-9A5304E24E0A}" srcOrd="0" destOrd="0" presId="urn:microsoft.com/office/officeart/2005/8/layout/hList1"/>
    <dgm:cxn modelId="{17CE12FA-4DD1-42E7-BED1-540EA5E71978}" srcId="{212B1D56-8F3A-4AC0-B31B-8A0A41F4CEC0}" destId="{45FF4672-243B-4983-9161-C10D56E0DEBE}" srcOrd="0" destOrd="0" parTransId="{9DA18544-C180-44B5-92F9-8397C5CC94D3}" sibTransId="{E89099A5-2E90-454E-BEDF-39F0B2195DE1}"/>
    <dgm:cxn modelId="{D0268A4F-00B1-417F-AE11-A996D7BAD4E8}" type="presParOf" srcId="{56302A13-1095-49E7-90DD-9A5304E24E0A}" destId="{C265909A-1231-4E8C-8B5B-01C012D80451}" srcOrd="0" destOrd="0" presId="urn:microsoft.com/office/officeart/2005/8/layout/hList1"/>
    <dgm:cxn modelId="{64A80168-6B63-45DD-880D-0F1BA93DC91E}" type="presParOf" srcId="{C265909A-1231-4E8C-8B5B-01C012D80451}" destId="{F8227ED5-9B7C-4C73-89E9-07311740F6BD}" srcOrd="0" destOrd="0" presId="urn:microsoft.com/office/officeart/2005/8/layout/hList1"/>
    <dgm:cxn modelId="{F137C416-DF50-4EF3-9576-B0ECD4B33EB9}" type="presParOf" srcId="{C265909A-1231-4E8C-8B5B-01C012D80451}" destId="{08AB7695-2A05-43A2-B383-A549582131D4}" srcOrd="1" destOrd="0" presId="urn:microsoft.com/office/officeart/2005/8/layout/hList1"/>
    <dgm:cxn modelId="{23538EF0-D06F-4AE0-9C12-ACBCE9E55FEF}" type="presParOf" srcId="{56302A13-1095-49E7-90DD-9A5304E24E0A}" destId="{35BCD0B6-01B2-4809-B42C-6996D4E5A0C8}" srcOrd="1" destOrd="0" presId="urn:microsoft.com/office/officeart/2005/8/layout/hList1"/>
    <dgm:cxn modelId="{AB7B7303-8247-4F58-B307-57CE913190E6}" type="presParOf" srcId="{56302A13-1095-49E7-90DD-9A5304E24E0A}" destId="{676F2E55-7381-42DE-9455-0F284FE4D34C}" srcOrd="2" destOrd="0" presId="urn:microsoft.com/office/officeart/2005/8/layout/hList1"/>
    <dgm:cxn modelId="{904FA8A7-8E0C-435E-B810-F494AC839D18}" type="presParOf" srcId="{676F2E55-7381-42DE-9455-0F284FE4D34C}" destId="{7E15A870-CBFD-415D-BD91-CC618037943A}" srcOrd="0" destOrd="0" presId="urn:microsoft.com/office/officeart/2005/8/layout/hList1"/>
    <dgm:cxn modelId="{27693BB8-60D6-40A4-99E1-013604546E90}" type="presParOf" srcId="{676F2E55-7381-42DE-9455-0F284FE4D34C}" destId="{FE8DABCF-5018-4C43-8144-03371252181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32861"/>
          <a:ext cx="4940137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/>
            <a:t>Taken:</a:t>
          </a:r>
          <a:endParaRPr lang="en-US" sz="2100" kern="1200"/>
        </a:p>
      </dsp:txBody>
      <dsp:txXfrm>
        <a:off x="51" y="32861"/>
        <a:ext cx="4940137" cy="604800"/>
      </dsp:txXfrm>
    </dsp:sp>
    <dsp:sp modelId="{08AB7695-2A05-43A2-B383-A549582131D4}">
      <dsp:nvSpPr>
        <dsp:cNvPr id="0" name=""/>
        <dsp:cNvSpPr/>
      </dsp:nvSpPr>
      <dsp:spPr>
        <a:xfrm>
          <a:off x="51" y="637661"/>
          <a:ext cx="4940137" cy="36892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100" kern="1200"/>
            <a:t>Onderzoek</a:t>
          </a:r>
          <a:r>
            <a:rPr lang="nl-NL" sz="2100" kern="1200">
              <a:latin typeface="Century Gothic" panose="020B0502020202020204"/>
            </a:rPr>
            <a:t> doen</a:t>
          </a:r>
          <a:r>
            <a:rPr lang="nl-NL" sz="2100" kern="1200"/>
            <a:t> naar </a:t>
          </a:r>
          <a:r>
            <a:rPr lang="nl-NL" sz="2100" kern="1200">
              <a:latin typeface="Century Gothic" panose="020B0502020202020204"/>
            </a:rPr>
            <a:t>geschikte microcontrollers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err="1">
              <a:latin typeface="Century Gothic" panose="020B0502020202020204"/>
            </a:rPr>
            <a:t>Zorgen</a:t>
          </a:r>
          <a:r>
            <a:rPr lang="en-US" sz="2100" kern="1200">
              <a:latin typeface="Century Gothic" panose="020B0502020202020204"/>
            </a:rPr>
            <a:t> </a:t>
          </a:r>
          <a:r>
            <a:rPr lang="en-US" sz="2100" kern="1200" err="1">
              <a:latin typeface="Century Gothic" panose="020B0502020202020204"/>
            </a:rPr>
            <a:t>dat</a:t>
          </a:r>
          <a:r>
            <a:rPr lang="en-US" sz="2100" kern="1200">
              <a:latin typeface="Century Gothic" panose="020B0502020202020204"/>
            </a:rPr>
            <a:t> de Microcontrollers </a:t>
          </a:r>
          <a:r>
            <a:rPr lang="en-US" sz="2100" kern="1200" err="1">
              <a:latin typeface="Century Gothic" panose="020B0502020202020204"/>
            </a:rPr>
            <a:t>moet</a:t>
          </a:r>
          <a:r>
            <a:rPr lang="en-US" sz="2100" kern="1200">
              <a:latin typeface="Century Gothic" panose="020B0502020202020204"/>
            </a:rPr>
            <a:t> </a:t>
          </a:r>
          <a:r>
            <a:rPr lang="en-US" sz="2100" kern="1200" err="1">
              <a:latin typeface="Century Gothic" panose="020B0502020202020204"/>
            </a:rPr>
            <a:t>programmeerbaar</a:t>
          </a:r>
          <a:r>
            <a:rPr lang="en-US" sz="2100" kern="1200">
              <a:latin typeface="Century Gothic" panose="020B0502020202020204"/>
            </a:rPr>
            <a:t> </a:t>
          </a:r>
          <a:r>
            <a:rPr lang="en-US" sz="2100" kern="1200" err="1">
              <a:latin typeface="Century Gothic" panose="020B0502020202020204"/>
            </a:rPr>
            <a:t>zijn</a:t>
          </a:r>
          <a:r>
            <a:rPr lang="en-US" sz="2100" kern="1200">
              <a:latin typeface="Century Gothic" panose="020B0502020202020204"/>
            </a:rPr>
            <a:t>. 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err="1">
              <a:latin typeface="Century Gothic" panose="020B0502020202020204"/>
            </a:rPr>
            <a:t>Zorgen</a:t>
          </a:r>
          <a:r>
            <a:rPr lang="en-US" sz="2100" kern="1200">
              <a:latin typeface="Century Gothic" panose="020B0502020202020204"/>
            </a:rPr>
            <a:t> </a:t>
          </a:r>
          <a:r>
            <a:rPr lang="en-US" sz="2100" kern="1200" err="1">
              <a:latin typeface="Century Gothic" panose="020B0502020202020204"/>
            </a:rPr>
            <a:t>dat</a:t>
          </a:r>
          <a:r>
            <a:rPr lang="en-US" sz="2100" kern="1200">
              <a:latin typeface="Century Gothic" panose="020B0502020202020204"/>
            </a:rPr>
            <a:t> de microcontroller </a:t>
          </a:r>
          <a:r>
            <a:rPr lang="en-US" sz="2100" kern="1200" err="1">
              <a:latin typeface="Century Gothic" panose="020B0502020202020204"/>
            </a:rPr>
            <a:t>robuust</a:t>
          </a:r>
          <a:r>
            <a:rPr lang="en-US" sz="2100" kern="1200">
              <a:latin typeface="Century Gothic" panose="020B0502020202020204"/>
            </a:rPr>
            <a:t> </a:t>
          </a:r>
          <a:r>
            <a:rPr lang="en-US" sz="2100" kern="1200" err="1">
              <a:latin typeface="Century Gothic" panose="020B0502020202020204"/>
            </a:rPr>
            <a:t>zijn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err="1"/>
            <a:t>Voorstel</a:t>
          </a:r>
          <a:r>
            <a:rPr lang="en-US" sz="2100" kern="1200"/>
            <a:t> </a:t>
          </a:r>
          <a:r>
            <a:rPr lang="en-US" sz="2100" kern="1200" err="1"/>
            <a:t>doen</a:t>
          </a:r>
          <a:r>
            <a:rPr lang="en-US" sz="2100" kern="1200"/>
            <a:t> </a:t>
          </a:r>
          <a:r>
            <a:rPr lang="en-US" sz="2100" kern="1200" err="1"/>
            <a:t>en</a:t>
          </a:r>
          <a:r>
            <a:rPr lang="en-US" sz="2100" kern="1200"/>
            <a:t> </a:t>
          </a:r>
          <a:r>
            <a:rPr lang="en-US" sz="2100" kern="1200" err="1"/>
            <a:t>bestellen</a:t>
          </a:r>
          <a:r>
            <a:rPr lang="en-US" sz="2100" kern="1200"/>
            <a:t> microcontrollers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/>
            <a:t>De microcontrollers </a:t>
          </a:r>
          <a:r>
            <a:rPr lang="en-US" sz="2100" kern="1200" err="1"/>
            <a:t>aansluiten</a:t>
          </a:r>
          <a:r>
            <a:rPr lang="en-US" sz="2100" kern="1200"/>
            <a:t> op het </a:t>
          </a:r>
          <a:r>
            <a:rPr lang="en-US" sz="2100" kern="1200" err="1"/>
            <a:t>netwerk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/>
        </a:p>
      </dsp:txBody>
      <dsp:txXfrm>
        <a:off x="51" y="637661"/>
        <a:ext cx="4940137" cy="3689280"/>
      </dsp:txXfrm>
    </dsp:sp>
    <dsp:sp modelId="{7E15A870-CBFD-415D-BD91-CC618037943A}">
      <dsp:nvSpPr>
        <dsp:cNvPr id="0" name=""/>
        <dsp:cNvSpPr/>
      </dsp:nvSpPr>
      <dsp:spPr>
        <a:xfrm>
          <a:off x="5631808" y="32861"/>
          <a:ext cx="4940137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100" kern="1200" err="1"/>
            <a:t>Acceptance</a:t>
          </a:r>
          <a:r>
            <a:rPr lang="nl-NL" sz="2100" kern="1200"/>
            <a:t> criteria</a:t>
          </a:r>
          <a:endParaRPr lang="en-US" sz="2100" kern="1200"/>
        </a:p>
      </dsp:txBody>
      <dsp:txXfrm>
        <a:off x="5631808" y="32861"/>
        <a:ext cx="4940137" cy="604800"/>
      </dsp:txXfrm>
    </dsp:sp>
    <dsp:sp modelId="{FE8DABCF-5018-4C43-8144-033712521810}">
      <dsp:nvSpPr>
        <dsp:cNvPr id="0" name=""/>
        <dsp:cNvSpPr/>
      </dsp:nvSpPr>
      <dsp:spPr>
        <a:xfrm>
          <a:off x="5631808" y="637661"/>
          <a:ext cx="4940137" cy="36892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100" kern="1200"/>
            <a:t> De </a:t>
          </a:r>
          <a:r>
            <a:rPr lang="en-US" sz="2100" kern="1200">
              <a:latin typeface="Century Gothic" panose="020B0502020202020204"/>
            </a:rPr>
            <a:t>microcontrollers </a:t>
          </a:r>
          <a:r>
            <a:rPr lang="en-US" sz="2100" kern="1200" err="1">
              <a:latin typeface="Century Gothic" panose="020B0502020202020204"/>
            </a:rPr>
            <a:t>hebben</a:t>
          </a:r>
          <a:r>
            <a:rPr lang="en-US" sz="2100" kern="1200">
              <a:latin typeface="Century Gothic" panose="020B0502020202020204"/>
            </a:rPr>
            <a:t> de </a:t>
          </a:r>
          <a:r>
            <a:rPr lang="en-US" sz="2100" kern="1200" err="1">
              <a:latin typeface="Century Gothic" panose="020B0502020202020204"/>
            </a:rPr>
            <a:t>geschikte</a:t>
          </a:r>
          <a:r>
            <a:rPr lang="en-US" sz="2100" kern="1200">
              <a:latin typeface="Century Gothic" panose="020B0502020202020204"/>
            </a:rPr>
            <a:t> </a:t>
          </a:r>
          <a:r>
            <a:rPr lang="en-US" sz="2100" kern="1200" err="1">
              <a:latin typeface="Century Gothic" panose="020B0502020202020204"/>
            </a:rPr>
            <a:t>functionaliteiten</a:t>
          </a:r>
          <a:r>
            <a:rPr lang="en-US" sz="2100" kern="1200">
              <a:latin typeface="Century Gothic" panose="020B0502020202020204"/>
            </a:rPr>
            <a:t> 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100" kern="1200">
              <a:latin typeface="Century Gothic" panose="020B0502020202020204"/>
            </a:rPr>
            <a:t> De microcontrollers </a:t>
          </a:r>
          <a:r>
            <a:rPr lang="en-US" sz="2100" kern="1200" err="1">
              <a:latin typeface="Century Gothic" panose="020B0502020202020204"/>
            </a:rPr>
            <a:t>zijn</a:t>
          </a:r>
          <a:r>
            <a:rPr lang="en-US" sz="2100" kern="1200">
              <a:latin typeface="Century Gothic" panose="020B0502020202020204"/>
            </a:rPr>
            <a:t> van </a:t>
          </a:r>
          <a:r>
            <a:rPr lang="en-US" sz="2100" kern="1200" err="1">
              <a:latin typeface="Century Gothic" panose="020B0502020202020204"/>
            </a:rPr>
            <a:t>hoge</a:t>
          </a:r>
          <a:r>
            <a:rPr lang="en-US" sz="2100" kern="1200">
              <a:latin typeface="Century Gothic" panose="020B0502020202020204"/>
            </a:rPr>
            <a:t> </a:t>
          </a:r>
          <a:r>
            <a:rPr lang="en-US" sz="2100" kern="1200" err="1">
              <a:latin typeface="Century Gothic" panose="020B0502020202020204"/>
            </a:rPr>
            <a:t>kwaliteit</a:t>
          </a:r>
          <a:endParaRPr lang="en-US" sz="2100" kern="1200"/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100" kern="1200"/>
            <a:t> </a:t>
          </a:r>
          <a:r>
            <a:rPr lang="en-US" sz="2100" kern="1200" err="1"/>
            <a:t>Verslag</a:t>
          </a:r>
          <a:r>
            <a:rPr lang="en-US" sz="2100" kern="1200"/>
            <a:t> </a:t>
          </a:r>
          <a:r>
            <a:rPr lang="en-US" sz="2100" kern="1200" err="1"/>
            <a:t>keuze</a:t>
          </a:r>
          <a:r>
            <a:rPr lang="en-US" sz="2100" kern="1200"/>
            <a:t> microcontroller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100" kern="1200"/>
            <a:t> De microcontrollers van </a:t>
          </a:r>
          <a:r>
            <a:rPr lang="en-US" sz="2100" kern="1200" err="1"/>
            <a:t>een</a:t>
          </a:r>
          <a:r>
            <a:rPr lang="en-US" sz="2100" kern="1200"/>
            <a:t> component </a:t>
          </a:r>
          <a:r>
            <a:rPr lang="en-US" sz="2100" kern="1200" err="1"/>
            <a:t>moeten</a:t>
          </a:r>
          <a:r>
            <a:rPr lang="en-US" sz="2100" kern="1200"/>
            <a:t> data </a:t>
          </a:r>
          <a:r>
            <a:rPr lang="en-US" sz="2100" kern="1200" err="1"/>
            <a:t>kunnen</a:t>
          </a:r>
          <a:r>
            <a:rPr lang="en-US" sz="2100" kern="1200"/>
            <a:t> </a:t>
          </a:r>
          <a:r>
            <a:rPr lang="en-US" sz="2100" kern="1200" err="1"/>
            <a:t>versturen</a:t>
          </a:r>
          <a:r>
            <a:rPr lang="en-US" sz="2100" kern="1200"/>
            <a:t> </a:t>
          </a:r>
          <a:r>
            <a:rPr lang="en-US" sz="2100" kern="1200" err="1"/>
            <a:t>en</a:t>
          </a:r>
          <a:r>
            <a:rPr lang="en-US" sz="2100" kern="1200"/>
            <a:t> </a:t>
          </a:r>
          <a:r>
            <a:rPr lang="en-US" sz="2100" kern="1200" err="1"/>
            <a:t>ontvangen</a:t>
          </a:r>
          <a:r>
            <a:rPr lang="en-US" sz="2100" kern="1200"/>
            <a:t> op het </a:t>
          </a:r>
          <a:r>
            <a:rPr lang="en-US" sz="2100" kern="1200" err="1"/>
            <a:t>netwerk</a:t>
          </a:r>
          <a:r>
            <a:rPr lang="en-US" sz="2100" kern="1200"/>
            <a:t>.</a:t>
          </a:r>
        </a:p>
      </dsp:txBody>
      <dsp:txXfrm>
        <a:off x="5631808" y="637661"/>
        <a:ext cx="4940137" cy="36892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/>
            <a:t>Taken:</a:t>
          </a:r>
          <a:endParaRPr lang="en-US" sz="2800" kern="1200"/>
        </a:p>
      </dsp:txBody>
      <dsp:txXfrm>
        <a:off x="51" y="18529"/>
        <a:ext cx="4940137" cy="806400"/>
      </dsp:txXfrm>
    </dsp:sp>
    <dsp:sp modelId="{08AB7695-2A05-43A2-B383-A549582131D4}">
      <dsp:nvSpPr>
        <dsp:cNvPr id="0" name=""/>
        <dsp:cNvSpPr/>
      </dsp:nvSpPr>
      <dsp:spPr>
        <a:xfrm>
          <a:off x="51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800" kern="1200">
              <a:latin typeface="Century Gothic" panose="020B0502020202020204"/>
            </a:rPr>
            <a:t>Doorlezen van vorige opleversets</a:t>
          </a:r>
          <a:endParaRPr lang="nl-NL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>
              <a:latin typeface="Century Gothic" panose="020B0502020202020204"/>
            </a:rPr>
            <a:t>Contact opnemen met vorige groep als er dingen onduidelijk zijn</a:t>
          </a:r>
        </a:p>
      </dsp:txBody>
      <dsp:txXfrm>
        <a:off x="51" y="824929"/>
        <a:ext cx="4940137" cy="3516345"/>
      </dsp:txXfrm>
    </dsp:sp>
    <dsp:sp modelId="{7E15A870-CBFD-415D-BD91-CC618037943A}">
      <dsp:nvSpPr>
        <dsp:cNvPr id="0" name=""/>
        <dsp:cNvSpPr/>
      </dsp:nvSpPr>
      <dsp:spPr>
        <a:xfrm>
          <a:off x="5631808" y="18529"/>
          <a:ext cx="4940137" cy="806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800" kern="1200" err="1"/>
            <a:t>Acceptance</a:t>
          </a:r>
          <a:r>
            <a:rPr lang="nl-NL" sz="2800" kern="1200"/>
            <a:t> criteria</a:t>
          </a:r>
          <a:endParaRPr lang="en-US" sz="2800" kern="1200"/>
        </a:p>
      </dsp:txBody>
      <dsp:txXfrm>
        <a:off x="5631808" y="18529"/>
        <a:ext cx="4940137" cy="806400"/>
      </dsp:txXfrm>
    </dsp:sp>
    <dsp:sp modelId="{FE8DABCF-5018-4C43-8144-033712521810}">
      <dsp:nvSpPr>
        <dsp:cNvPr id="0" name=""/>
        <dsp:cNvSpPr/>
      </dsp:nvSpPr>
      <dsp:spPr>
        <a:xfrm>
          <a:off x="5631808" y="824929"/>
          <a:ext cx="4940137" cy="35163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Zorgen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dat</a:t>
          </a:r>
          <a:r>
            <a:rPr lang="en-US" sz="2800" kern="1200">
              <a:latin typeface="Century Gothic" panose="020B0502020202020204"/>
            </a:rPr>
            <a:t> we </a:t>
          </a:r>
          <a:r>
            <a:rPr lang="en-US" sz="2800" kern="1200" err="1">
              <a:latin typeface="Century Gothic" panose="020B0502020202020204"/>
            </a:rPr>
            <a:t>verder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kunnen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bouwen</a:t>
          </a:r>
          <a:r>
            <a:rPr lang="en-US" sz="2800" kern="1200">
              <a:latin typeface="Century Gothic" panose="020B0502020202020204"/>
            </a:rPr>
            <a:t> op de al </a:t>
          </a:r>
          <a:r>
            <a:rPr lang="en-US" sz="2800" kern="1200" err="1">
              <a:latin typeface="Century Gothic" panose="020B0502020202020204"/>
            </a:rPr>
            <a:t>gemaakte</a:t>
          </a:r>
          <a:r>
            <a:rPr lang="en-US" sz="2800" kern="1200">
              <a:latin typeface="Century Gothic" panose="020B0502020202020204"/>
            </a:rPr>
            <a:t> code</a:t>
          </a:r>
          <a:endParaRPr lang="en-US" sz="2800" kern="120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ü"/>
          </a:pPr>
          <a:r>
            <a:rPr lang="en-US" sz="2800" kern="1200">
              <a:latin typeface="Century Gothic" panose="020B0502020202020204"/>
            </a:rPr>
            <a:t> We </a:t>
          </a:r>
          <a:r>
            <a:rPr lang="en-US" sz="2800" kern="1200" err="1">
              <a:latin typeface="Century Gothic" panose="020B0502020202020204"/>
            </a:rPr>
            <a:t>begrijpen</a:t>
          </a:r>
          <a:r>
            <a:rPr lang="en-US" sz="2800" kern="1200">
              <a:latin typeface="Century Gothic" panose="020B0502020202020204"/>
            </a:rPr>
            <a:t> wat de </a:t>
          </a:r>
          <a:r>
            <a:rPr lang="en-US" sz="2800" kern="1200" err="1">
              <a:latin typeface="Century Gothic" panose="020B0502020202020204"/>
            </a:rPr>
            <a:t>vorige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groep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heeft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gedaan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aan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welke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punten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wij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nog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moeten</a:t>
          </a:r>
          <a:r>
            <a:rPr lang="en-US" sz="2800" kern="1200">
              <a:latin typeface="Century Gothic" panose="020B0502020202020204"/>
            </a:rPr>
            <a:t> </a:t>
          </a:r>
          <a:r>
            <a:rPr lang="en-US" sz="2800" kern="1200" err="1">
              <a:latin typeface="Century Gothic" panose="020B0502020202020204"/>
            </a:rPr>
            <a:t>werken</a:t>
          </a:r>
          <a:endParaRPr lang="en-US" sz="2800" kern="1200"/>
        </a:p>
      </dsp:txBody>
      <dsp:txXfrm>
        <a:off x="5631808" y="824929"/>
        <a:ext cx="4940137" cy="35163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27ED5-9B7C-4C73-89E9-07311740F6BD}">
      <dsp:nvSpPr>
        <dsp:cNvPr id="0" name=""/>
        <dsp:cNvSpPr/>
      </dsp:nvSpPr>
      <dsp:spPr>
        <a:xfrm>
          <a:off x="51" y="128307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/>
            <a:t>Taken:</a:t>
          </a:r>
          <a:endParaRPr lang="en-US" sz="2600" kern="1200"/>
        </a:p>
      </dsp:txBody>
      <dsp:txXfrm>
        <a:off x="51" y="128307"/>
        <a:ext cx="4940137" cy="748800"/>
      </dsp:txXfrm>
    </dsp:sp>
    <dsp:sp modelId="{08AB7695-2A05-43A2-B383-A549582131D4}">
      <dsp:nvSpPr>
        <dsp:cNvPr id="0" name=""/>
        <dsp:cNvSpPr/>
      </dsp:nvSpPr>
      <dsp:spPr>
        <a:xfrm>
          <a:off x="51" y="877107"/>
          <a:ext cx="4940137" cy="3354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l-NL" sz="2600" kern="1200">
              <a:latin typeface="Century Gothic" panose="020B0502020202020204"/>
            </a:rPr>
            <a:t>Een visueel schema van alle functionalieteiten</a:t>
          </a:r>
          <a:endParaRPr lang="nl-NL" sz="2600" kern="120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Het kort uitwerken van de functionaliteit in een paragraaf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>
              <a:latin typeface="Century Gothic" panose="020B0502020202020204"/>
            </a:rPr>
            <a:t>Uitgebreider verslag van de functionaliteiten die wij zullen gaan maken.</a:t>
          </a:r>
        </a:p>
      </dsp:txBody>
      <dsp:txXfrm>
        <a:off x="51" y="877107"/>
        <a:ext cx="4940137" cy="3354390"/>
      </dsp:txXfrm>
    </dsp:sp>
    <dsp:sp modelId="{7E15A870-CBFD-415D-BD91-CC618037943A}">
      <dsp:nvSpPr>
        <dsp:cNvPr id="0" name=""/>
        <dsp:cNvSpPr/>
      </dsp:nvSpPr>
      <dsp:spPr>
        <a:xfrm>
          <a:off x="5631808" y="128307"/>
          <a:ext cx="4940137" cy="748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600" kern="1200" err="1"/>
            <a:t>Acceptance</a:t>
          </a:r>
          <a:r>
            <a:rPr lang="nl-NL" sz="2600" kern="1200"/>
            <a:t> criteria</a:t>
          </a:r>
          <a:endParaRPr lang="en-US" sz="2600" kern="1200"/>
        </a:p>
      </dsp:txBody>
      <dsp:txXfrm>
        <a:off x="5631808" y="128307"/>
        <a:ext cx="4940137" cy="748800"/>
      </dsp:txXfrm>
    </dsp:sp>
    <dsp:sp modelId="{FE8DABCF-5018-4C43-8144-033712521810}">
      <dsp:nvSpPr>
        <dsp:cNvPr id="0" name=""/>
        <dsp:cNvSpPr/>
      </dsp:nvSpPr>
      <dsp:spPr>
        <a:xfrm>
          <a:off x="5631808" y="877107"/>
          <a:ext cx="4940137" cy="3354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kern="1200"/>
            <a:t> Er </a:t>
          </a:r>
          <a:r>
            <a:rPr lang="en-US" sz="2600" kern="1200" err="1"/>
            <a:t>een</a:t>
          </a:r>
          <a:r>
            <a:rPr lang="en-US" sz="2600" kern="1200"/>
            <a:t> </a:t>
          </a:r>
          <a:r>
            <a:rPr lang="en-US" sz="2600" kern="1200" err="1"/>
            <a:t>verslag</a:t>
          </a:r>
          <a:r>
            <a:rPr lang="en-US" sz="2600" kern="1200"/>
            <a:t> is </a:t>
          </a:r>
          <a:r>
            <a:rPr lang="en-US" sz="2600" kern="1200" err="1"/>
            <a:t>waarin</a:t>
          </a:r>
          <a:r>
            <a:rPr lang="en-US" sz="2600" kern="1200"/>
            <a:t> alle </a:t>
          </a:r>
          <a:r>
            <a:rPr lang="en-US" sz="2600" kern="1200" err="1"/>
            <a:t>functionalitieten</a:t>
          </a:r>
          <a:r>
            <a:rPr lang="en-US" sz="2600" kern="1200"/>
            <a:t> </a:t>
          </a:r>
          <a:r>
            <a:rPr lang="en-US" sz="2600" kern="1200" err="1"/>
            <a:t>staan</a:t>
          </a:r>
          <a:r>
            <a:rPr lang="en-US" sz="2600" kern="1200"/>
            <a:t>.</a:t>
          </a: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2600" kern="1200"/>
            <a:t> In het </a:t>
          </a:r>
          <a:r>
            <a:rPr lang="en-US" sz="2600" kern="1200" err="1"/>
            <a:t>verslag</a:t>
          </a:r>
          <a:r>
            <a:rPr lang="en-US" sz="2600" kern="1200"/>
            <a:t> </a:t>
          </a:r>
          <a:r>
            <a:rPr lang="en-US" sz="2600" kern="1200" err="1"/>
            <a:t>zijn</a:t>
          </a:r>
          <a:r>
            <a:rPr lang="en-US" sz="2600" kern="1200"/>
            <a:t> de </a:t>
          </a:r>
          <a:r>
            <a:rPr lang="en-US" sz="2600" kern="1200" err="1"/>
            <a:t>functionaliteiten</a:t>
          </a:r>
          <a:r>
            <a:rPr lang="en-US" sz="2600" kern="1200"/>
            <a:t> </a:t>
          </a:r>
          <a:r>
            <a:rPr lang="en-US" sz="2600" kern="1200" err="1"/>
            <a:t>waar</a:t>
          </a:r>
          <a:r>
            <a:rPr lang="en-US" sz="2600" kern="1200"/>
            <a:t> we </a:t>
          </a:r>
          <a:r>
            <a:rPr lang="en-US" sz="2600" kern="1200" err="1"/>
            <a:t>aan</a:t>
          </a:r>
          <a:r>
            <a:rPr lang="en-US" sz="2600" kern="1200"/>
            <a:t> </a:t>
          </a:r>
          <a:r>
            <a:rPr lang="en-US" sz="2600" kern="1200" err="1"/>
            <a:t>gaan</a:t>
          </a:r>
          <a:r>
            <a:rPr lang="en-US" sz="2600" kern="1200"/>
            <a:t> </a:t>
          </a:r>
          <a:r>
            <a:rPr lang="en-US" sz="2600" kern="1200" err="1"/>
            <a:t>werken</a:t>
          </a:r>
          <a:r>
            <a:rPr lang="en-US" sz="2600" kern="1200"/>
            <a:t> </a:t>
          </a:r>
          <a:r>
            <a:rPr lang="en-US" sz="2600" kern="1200" err="1"/>
            <a:t>verder</a:t>
          </a:r>
          <a:r>
            <a:rPr lang="en-US" sz="2600" kern="1200"/>
            <a:t> </a:t>
          </a:r>
          <a:r>
            <a:rPr lang="en-US" sz="2600" kern="1200" err="1"/>
            <a:t>uitgewerkt</a:t>
          </a:r>
          <a:r>
            <a:rPr lang="en-US" sz="2600" kern="1200"/>
            <a:t> </a:t>
          </a:r>
          <a:r>
            <a:rPr lang="en-US" sz="2600" kern="1200" err="1"/>
            <a:t>en</a:t>
          </a:r>
          <a:r>
            <a:rPr lang="en-US" sz="2600" kern="1200"/>
            <a:t> </a:t>
          </a:r>
          <a:r>
            <a:rPr lang="en-US" sz="2600" kern="1200" err="1"/>
            <a:t>bevat</a:t>
          </a:r>
          <a:r>
            <a:rPr lang="en-US" sz="2600" kern="1200"/>
            <a:t> </a:t>
          </a:r>
          <a:r>
            <a:rPr lang="en-US" sz="2600" kern="1200" err="1"/>
            <a:t>eisen</a:t>
          </a:r>
          <a:r>
            <a:rPr lang="en-US" sz="2600" kern="1200"/>
            <a:t> </a:t>
          </a:r>
          <a:r>
            <a:rPr lang="en-US" sz="2600" kern="1200" err="1"/>
            <a:t>waar</a:t>
          </a:r>
          <a:r>
            <a:rPr lang="en-US" sz="2600" kern="1200"/>
            <a:t> </a:t>
          </a:r>
          <a:r>
            <a:rPr lang="en-US" sz="2600" kern="1200" err="1"/>
            <a:t>aan</a:t>
          </a:r>
          <a:r>
            <a:rPr lang="en-US" sz="2600" kern="1200"/>
            <a:t> het </a:t>
          </a:r>
          <a:r>
            <a:rPr lang="en-US" sz="2600" kern="1200" err="1"/>
            <a:t>moet</a:t>
          </a:r>
          <a:r>
            <a:rPr lang="en-US" sz="2600" kern="1200"/>
            <a:t> </a:t>
          </a:r>
          <a:r>
            <a:rPr lang="en-US" sz="2600" kern="1200" err="1"/>
            <a:t>voldoen</a:t>
          </a:r>
          <a:r>
            <a:rPr lang="en-US" sz="2600" kern="1200"/>
            <a:t>.</a:t>
          </a:r>
        </a:p>
      </dsp:txBody>
      <dsp:txXfrm>
        <a:off x="5631808" y="877107"/>
        <a:ext cx="4940137" cy="3354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18-11-2021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Ook beginnen we aan het eindverslag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7827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5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SPRINT 3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999" y="5675087"/>
            <a:ext cx="10572000" cy="564846"/>
          </a:xfrm>
        </p:spPr>
        <p:txBody>
          <a:bodyPr>
            <a:normAutofit/>
          </a:bodyPr>
          <a:lstStyle/>
          <a:p>
            <a:r>
              <a:rPr lang="nl-NL"/>
              <a:t>Aquabots: Modelvaartuig bedieningssysteem	11-10--2021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71268" y="2333870"/>
            <a:ext cx="659633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Sprint review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 microcontrollers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Onderzoek vorige </a:t>
            </a:r>
            <a:r>
              <a:rPr lang="nl-NL" sz="2400" err="1"/>
              <a:t>opleverset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Functionele decompositie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Literatuur onderzoek</a:t>
            </a:r>
          </a:p>
          <a:p>
            <a:pPr marL="285750" indent="-285750">
              <a:buFont typeface="Arial"/>
              <a:buChar char="•"/>
            </a:pPr>
            <a:r>
              <a:rPr lang="nl-NL" sz="2400" err="1"/>
              <a:t>Retrospective</a:t>
            </a:r>
            <a:endParaRPr lang="nl-NL" sz="2400"/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/>
              <a:t>3. Ik wil dat de componenten smart worden en dat ze direct op het netwerk kunnen worden aangesloten.</a:t>
            </a:r>
            <a:endParaRPr lang="nl-NL" sz="20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1993654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722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9. </a:t>
            </a:r>
            <a:r>
              <a:rPr lang="nl-NL" sz="3200"/>
              <a:t>Ik wil graag dat er verder wordt gewerkt op wat de vorige groepen al hadden gemaakt</a:t>
            </a:r>
            <a:endParaRPr lang="nl-NL" sz="3200" b="0">
              <a:ea typeface="+mj-lt"/>
              <a:cs typeface="+mj-lt"/>
            </a:endParaRP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3495516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7964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1724E-6F73-4EE5-B7C0-25345F211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800">
                <a:ea typeface="+mj-lt"/>
                <a:cs typeface="+mj-lt"/>
              </a:rPr>
              <a:t>11. Als opdracht gever wil ik graag dat er een functioneel decompositie verslag wordt gemaakt.</a:t>
            </a:r>
          </a:p>
        </p:txBody>
      </p:sp>
      <p:graphicFrame>
        <p:nvGraphicFramePr>
          <p:cNvPr id="11" name="Tijdelijke aanduiding voor inhoud 2">
            <a:extLst>
              <a:ext uri="{FF2B5EF4-FFF2-40B4-BE49-F238E27FC236}">
                <a16:creationId xmlns:a16="http://schemas.microsoft.com/office/drawing/2014/main" id="{B9219DC5-E87E-4BBB-A8A1-212057FE2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4192271"/>
              </p:ext>
            </p:extLst>
          </p:nvPr>
        </p:nvGraphicFramePr>
        <p:xfrm>
          <a:off x="810000" y="2275715"/>
          <a:ext cx="10571998" cy="4359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03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D336D4B-F9C3-4167-9191-8DA896C80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069BF0B4-2BF1-40F2-8D8E-9CFCED97D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0" y="4672012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00CC15-0DA1-4E71-B59C-0E561960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3" y="5176569"/>
            <a:ext cx="5475154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err="1"/>
              <a:t>Functionele</a:t>
            </a:r>
            <a:r>
              <a:rPr lang="en-US" sz="2400"/>
              <a:t> </a:t>
            </a:r>
            <a:r>
              <a:rPr lang="en-US" sz="2400" err="1"/>
              <a:t>decompositie</a:t>
            </a:r>
            <a:r>
              <a:rPr lang="en-US" sz="2400"/>
              <a:t> </a:t>
            </a:r>
            <a:r>
              <a:rPr lang="en-US" sz="2400" err="1"/>
              <a:t>Visueel</a:t>
            </a:r>
            <a:endParaRPr lang="en-US" sz="240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D354B852-83C2-48FA-A687-C51C021FE5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476"/>
          <a:stretch/>
        </p:blipFill>
        <p:spPr>
          <a:xfrm>
            <a:off x="134983" y="540841"/>
            <a:ext cx="11922034" cy="359033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47365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D1F5D-A974-4CC5-A4A9-F3418D9F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Literatuur onderzoek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27807CC-8720-47AB-812F-CE20033A9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sz="2000"/>
              <a:t>Hoe kunnen we een uitwisselbaar communicatie systeem maken voor Aquabots met behulp van NMEA over Ethernet?</a:t>
            </a:r>
          </a:p>
          <a:p>
            <a:pPr marL="0" indent="0">
              <a:buNone/>
            </a:pPr>
            <a:r>
              <a:rPr lang="nl-NL" sz="2000"/>
              <a:t>	Wat zijn Aquabots?</a:t>
            </a:r>
          </a:p>
          <a:p>
            <a:pPr marL="0" indent="0">
              <a:buNone/>
            </a:pPr>
            <a:r>
              <a:rPr lang="nl-NL" sz="2000"/>
              <a:t>	Wat betekent uitwisselbaar communicatie systeem?</a:t>
            </a:r>
          </a:p>
          <a:p>
            <a:pPr marL="0" indent="0">
              <a:buNone/>
            </a:pPr>
            <a:r>
              <a:rPr lang="nl-NL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853381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5453A-E753-4395-BB80-7B102827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7CAF36-2796-4906-A192-428A3E9F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187" y="2222287"/>
            <a:ext cx="10573624" cy="386511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Verkeerd ingeschat wanneer konden met bouwen van project.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Taak verdeling en opdrachten gingen niet echt heel goed er was wat onduidelijkheid, wat leidde tot een wat onproductievere sprint.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nl-NL" sz="2400"/>
              <a:t>We begrijpen de PO beter, het is helder wat hij nu wil.</a:t>
            </a:r>
          </a:p>
          <a:p>
            <a:pPr marL="0" indent="0">
              <a:buNone/>
            </a:pPr>
            <a:endParaRPr lang="nl-NL" sz="2400"/>
          </a:p>
        </p:txBody>
      </p:sp>
    </p:spTree>
    <p:extLst>
      <p:ext uri="{BB962C8B-B14F-4D97-AF65-F5344CB8AC3E}">
        <p14:creationId xmlns:p14="http://schemas.microsoft.com/office/powerpoint/2010/main" val="2267074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Citeerbaar</vt:lpstr>
      <vt:lpstr>SPRINT 3</vt:lpstr>
      <vt:lpstr>Inhoud sprint</vt:lpstr>
      <vt:lpstr>3. Ik wil dat de componenten smart worden en dat ze direct op het netwerk kunnen worden aangesloten.</vt:lpstr>
      <vt:lpstr>9. Ik wil graag dat er verder wordt gewerkt op wat de vorige groepen al hadden gemaakt</vt:lpstr>
      <vt:lpstr>11. Als opdracht gever wil ik graag dat er een functioneel decompositie verslag wordt gemaakt.</vt:lpstr>
      <vt:lpstr>Functionele decompositie Visueel</vt:lpstr>
      <vt:lpstr>Literatuur onderzoek</vt:lpstr>
      <vt:lpstr>Retrospective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2021-10-08T09:28:28Z</dcterms:created>
  <dcterms:modified xsi:type="dcterms:W3CDTF">2021-11-18T13:10:31Z</dcterms:modified>
</cp:coreProperties>
</file>

<file path=docProps/thumbnail.jpeg>
</file>